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14"/>
  </p:notesMasterIdLst>
  <p:sldIdLst>
    <p:sldId id="287" r:id="rId5"/>
    <p:sldId id="258" r:id="rId6"/>
    <p:sldId id="259" r:id="rId7"/>
    <p:sldId id="302" r:id="rId8"/>
    <p:sldId id="303" r:id="rId9"/>
    <p:sldId id="260" r:id="rId10"/>
    <p:sldId id="284" r:id="rId11"/>
    <p:sldId id="285" r:id="rId12"/>
    <p:sldId id="261" r:id="rId13"/>
  </p:sldIdLst>
  <p:sldSz cx="9144000" cy="5143500" type="screen16x9"/>
  <p:notesSz cx="6858000" cy="9144000"/>
  <p:embeddedFontLst>
    <p:embeddedFont>
      <p:font typeface="Caveat" panose="020B0604020202020204" charset="0"/>
      <p:regular r:id="rId15"/>
      <p:bold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Light" panose="020B0306030504020204" pitchFamily="34" charset="0"/>
      <p:regular r:id="rId21"/>
      <p:bold r:id="rId22"/>
      <p:italic r:id="rId23"/>
      <p:boldItalic r:id="rId24"/>
    </p:embeddedFont>
    <p:embeddedFont>
      <p:font typeface="Ubuntu" panose="020B0504030602030204" pitchFamily="34" charset="0"/>
      <p:regular r:id="rId25"/>
      <p:bold r:id="rId26"/>
      <p:italic r:id="rId27"/>
      <p:boldItalic r:id="rId28"/>
    </p:embeddedFont>
    <p:embeddedFont>
      <p:font typeface="Ubuntu Medium" panose="020B0604030602030204" pitchFamily="34" charset="0"/>
      <p:regular r:id="rId29"/>
      <p:bold r:id="rId30"/>
      <p:italic r:id="rId31"/>
      <p:boldItalic r:id="rId32"/>
    </p:embeddedFont>
    <p:embeddedFont>
      <p:font typeface="Viga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58932-08E2-4D30-8537-4A193CA0CD7C}" v="12" dt="2022-05-03T09:44:03.790"/>
    <p1510:client id="{60DE456C-9501-DEDE-31DE-3EBFE11ABF13}" v="2" dt="2022-05-03T09:34:13.910"/>
    <p1510:client id="{790D30A9-FB46-4A30-9E91-48A07BC9344F}" v="10" dt="2022-05-06T14:05:20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120" autoAdjust="0"/>
  </p:normalViewPr>
  <p:slideViewPr>
    <p:cSldViewPr snapToGrid="0">
      <p:cViewPr varScale="1">
        <p:scale>
          <a:sx n="125" d="100"/>
          <a:sy n="125" d="100"/>
        </p:scale>
        <p:origin x="1116" y="108"/>
      </p:cViewPr>
      <p:guideLst>
        <p:guide pos="32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microsoft.com/office/2015/10/relationships/revisionInfo" Target="revisionInfo.xml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on Quemener" userId="S::yvon.quemener@recit.qc.ca::01dc3b3f-1849-4796-b8b8-d213b02f8b0c" providerId="AD" clId="Web-{790D30A9-FB46-4A30-9E91-48A07BC9344F}"/>
    <pc:docChg chg="addSld modSld">
      <pc:chgData name="Yvon Quemener" userId="S::yvon.quemener@recit.qc.ca::01dc3b3f-1849-4796-b8b8-d213b02f8b0c" providerId="AD" clId="Web-{790D30A9-FB46-4A30-9E91-48A07BC9344F}" dt="2022-05-06T14:05:20.866" v="8" actId="1076"/>
      <pc:docMkLst>
        <pc:docMk/>
      </pc:docMkLst>
      <pc:sldChg chg="modSp">
        <pc:chgData name="Yvon Quemener" userId="S::yvon.quemener@recit.qc.ca::01dc3b3f-1849-4796-b8b8-d213b02f8b0c" providerId="AD" clId="Web-{790D30A9-FB46-4A30-9E91-48A07BC9344F}" dt="2022-05-06T14:05:20.866" v="8" actId="1076"/>
        <pc:sldMkLst>
          <pc:docMk/>
          <pc:sldMk cId="940177438" sldId="302"/>
        </pc:sldMkLst>
        <pc:spChg chg="mod">
          <ac:chgData name="Yvon Quemener" userId="S::yvon.quemener@recit.qc.ca::01dc3b3f-1849-4796-b8b8-d213b02f8b0c" providerId="AD" clId="Web-{790D30A9-FB46-4A30-9E91-48A07BC9344F}" dt="2022-05-06T14:05:20.866" v="8" actId="1076"/>
          <ac:spMkLst>
            <pc:docMk/>
            <pc:sldMk cId="940177438" sldId="302"/>
            <ac:spMk id="14" creationId="{B5047093-E057-43E2-BF44-454F2167CC80}"/>
          </ac:spMkLst>
        </pc:spChg>
        <pc:spChg chg="mod">
          <ac:chgData name="Yvon Quemener" userId="S::yvon.quemener@recit.qc.ca::01dc3b3f-1849-4796-b8b8-d213b02f8b0c" providerId="AD" clId="Web-{790D30A9-FB46-4A30-9E91-48A07BC9344F}" dt="2022-05-06T14:05:13.647" v="6" actId="1076"/>
          <ac:spMkLst>
            <pc:docMk/>
            <pc:sldMk cId="940177438" sldId="302"/>
            <ac:spMk id="15" creationId="{739D62FD-647D-48B1-A31B-73BBFBC43885}"/>
          </ac:spMkLst>
        </pc:spChg>
        <pc:spChg chg="mod">
          <ac:chgData name="Yvon Quemener" userId="S::yvon.quemener@recit.qc.ca::01dc3b3f-1849-4796-b8b8-d213b02f8b0c" providerId="AD" clId="Web-{790D30A9-FB46-4A30-9E91-48A07BC9344F}" dt="2022-05-06T14:05:17.069" v="7" actId="1076"/>
          <ac:spMkLst>
            <pc:docMk/>
            <pc:sldMk cId="940177438" sldId="302"/>
            <ac:spMk id="17" creationId="{3D7A206B-16A8-4FB9-AE3E-08CDE670E3C9}"/>
          </ac:spMkLst>
        </pc:spChg>
      </pc:sldChg>
      <pc:sldChg chg="addSp delSp modSp new">
        <pc:chgData name="Yvon Quemener" userId="S::yvon.quemener@recit.qc.ca::01dc3b3f-1849-4796-b8b8-d213b02f8b0c" providerId="AD" clId="Web-{790D30A9-FB46-4A30-9E91-48A07BC9344F}" dt="2022-05-06T14:05:00.756" v="4" actId="14100"/>
        <pc:sldMkLst>
          <pc:docMk/>
          <pc:sldMk cId="2656932442" sldId="303"/>
        </pc:sldMkLst>
        <pc:spChg chg="del">
          <ac:chgData name="Yvon Quemener" userId="S::yvon.quemener@recit.qc.ca::01dc3b3f-1849-4796-b8b8-d213b02f8b0c" providerId="AD" clId="Web-{790D30A9-FB46-4A30-9E91-48A07BC9344F}" dt="2022-05-06T14:04:45.412" v="1"/>
          <ac:spMkLst>
            <pc:docMk/>
            <pc:sldMk cId="2656932442" sldId="303"/>
            <ac:spMk id="2" creationId="{0958B878-819E-B8FF-FBC1-CD59D304E58A}"/>
          </ac:spMkLst>
        </pc:spChg>
        <pc:picChg chg="add mod">
          <ac:chgData name="Yvon Quemener" userId="S::yvon.quemener@recit.qc.ca::01dc3b3f-1849-4796-b8b8-d213b02f8b0c" providerId="AD" clId="Web-{790D30A9-FB46-4A30-9E91-48A07BC9344F}" dt="2022-05-06T14:05:00.756" v="4" actId="14100"/>
          <ac:picMkLst>
            <pc:docMk/>
            <pc:sldMk cId="2656932442" sldId="303"/>
            <ac:picMk id="3" creationId="{A58667B4-4EB7-4CC9-40D2-9D499ABAFE44}"/>
          </ac:picMkLst>
        </pc:picChg>
      </pc:sldChg>
    </pc:docChg>
  </pc:docChgLst>
  <pc:docChgLst>
    <pc:chgData name="Yvon Quemener" userId="S::yvon.quemener@recit.qc.ca::01dc3b3f-1849-4796-b8b8-d213b02f8b0c" providerId="AD" clId="Web-{47292083-62EC-4EC2-9F8D-851850198EB2}"/>
    <pc:docChg chg="modSld">
      <pc:chgData name="Yvon Quemener" userId="S::yvon.quemener@recit.qc.ca::01dc3b3f-1849-4796-b8b8-d213b02f8b0c" providerId="AD" clId="Web-{47292083-62EC-4EC2-9F8D-851850198EB2}" dt="2022-04-11T14:06:10.673" v="12" actId="14100"/>
      <pc:docMkLst>
        <pc:docMk/>
      </pc:docMkLst>
      <pc:sldChg chg="addSp delSp modSp">
        <pc:chgData name="Yvon Quemener" userId="S::yvon.quemener@recit.qc.ca::01dc3b3f-1849-4796-b8b8-d213b02f8b0c" providerId="AD" clId="Web-{47292083-62EC-4EC2-9F8D-851850198EB2}" dt="2022-04-11T14:06:10.673" v="12" actId="14100"/>
        <pc:sldMkLst>
          <pc:docMk/>
          <pc:sldMk cId="0" sldId="259"/>
        </pc:sldMkLst>
        <pc:spChg chg="mod">
          <ac:chgData name="Yvon Quemener" userId="S::yvon.quemener@recit.qc.ca::01dc3b3f-1849-4796-b8b8-d213b02f8b0c" providerId="AD" clId="Web-{47292083-62EC-4EC2-9F8D-851850198EB2}" dt="2022-04-11T13:46:20.953" v="4" actId="20577"/>
          <ac:spMkLst>
            <pc:docMk/>
            <pc:sldMk cId="0" sldId="259"/>
            <ac:spMk id="115" creationId="{00000000-0000-0000-0000-000000000000}"/>
          </ac:spMkLst>
        </pc:spChg>
        <pc:picChg chg="add del">
          <ac:chgData name="Yvon Quemener" userId="S::yvon.quemener@recit.qc.ca::01dc3b3f-1849-4796-b8b8-d213b02f8b0c" providerId="AD" clId="Web-{47292083-62EC-4EC2-9F8D-851850198EB2}" dt="2022-04-11T14:05:44.532" v="7"/>
          <ac:picMkLst>
            <pc:docMk/>
            <pc:sldMk cId="0" sldId="259"/>
            <ac:picMk id="111" creationId="{00000000-0000-0000-0000-000000000000}"/>
          </ac:picMkLst>
        </pc:picChg>
        <pc:picChg chg="add del mod">
          <ac:chgData name="Yvon Quemener" userId="S::yvon.quemener@recit.qc.ca::01dc3b3f-1849-4796-b8b8-d213b02f8b0c" providerId="AD" clId="Web-{47292083-62EC-4EC2-9F8D-851850198EB2}" dt="2022-04-11T14:06:10.673" v="12" actId="14100"/>
          <ac:picMkLst>
            <pc:docMk/>
            <pc:sldMk cId="0" sldId="259"/>
            <ac:picMk id="112" creationId="{00000000-0000-0000-0000-000000000000}"/>
          </ac:picMkLst>
        </pc:picChg>
      </pc:sldChg>
    </pc:docChg>
  </pc:docChgLst>
  <pc:docChgLst>
    <pc:chgData name="Étienne Roy" userId="S::etienne.roy@recit.qc.ca::7446226f-1eca-4b58-9723-1df733a36564" providerId="AD" clId="Web-{FE8FDD6D-3DCF-47B4-8EEF-C9C31550B3B7}"/>
    <pc:docChg chg="addSld modSld sldOrd">
      <pc:chgData name="Étienne Roy" userId="S::etienne.roy@recit.qc.ca::7446226f-1eca-4b58-9723-1df733a36564" providerId="AD" clId="Web-{FE8FDD6D-3DCF-47B4-8EEF-C9C31550B3B7}" dt="2022-04-11T13:15:36.841" v="7" actId="20577"/>
      <pc:docMkLst>
        <pc:docMk/>
      </pc:docMkLst>
      <pc:sldChg chg="modSp add ord">
        <pc:chgData name="Étienne Roy" userId="S::etienne.roy@recit.qc.ca::7446226f-1eca-4b58-9723-1df733a36564" providerId="AD" clId="Web-{FE8FDD6D-3DCF-47B4-8EEF-C9C31550B3B7}" dt="2022-04-11T13:15:36.841" v="7" actId="20577"/>
        <pc:sldMkLst>
          <pc:docMk/>
          <pc:sldMk cId="2007945417" sldId="288"/>
        </pc:sldMkLst>
        <pc:spChg chg="mod">
          <ac:chgData name="Étienne Roy" userId="S::etienne.roy@recit.qc.ca::7446226f-1eca-4b58-9723-1df733a36564" providerId="AD" clId="Web-{FE8FDD6D-3DCF-47B4-8EEF-C9C31550B3B7}" dt="2022-04-11T13:15:36.841" v="7" actId="20577"/>
          <ac:spMkLst>
            <pc:docMk/>
            <pc:sldMk cId="2007945417" sldId="288"/>
            <ac:spMk id="70" creationId="{00000000-0000-0000-0000-000000000000}"/>
          </ac:spMkLst>
        </pc:spChg>
      </pc:sldChg>
    </pc:docChg>
  </pc:docChgLst>
  <pc:docChgLst>
    <pc:chgData name="Roy Étienne" userId="e6ebd0c6-1511-4f57-86d6-4ca7d141efd4" providerId="ADAL" clId="{30BEC2F0-8A0C-4DB1-B163-8EBF485D01B0}"/>
    <pc:docChg chg="undo redo custSel addSld delSld modSld sldOrd">
      <pc:chgData name="Roy Étienne" userId="e6ebd0c6-1511-4f57-86d6-4ca7d141efd4" providerId="ADAL" clId="{30BEC2F0-8A0C-4DB1-B163-8EBF485D01B0}" dt="2022-04-11T19:04:03.581" v="1098" actId="20577"/>
      <pc:docMkLst>
        <pc:docMk/>
      </pc:docMkLst>
      <pc:sldChg chg="addSp delSp modSp del mod">
        <pc:chgData name="Roy Étienne" userId="e6ebd0c6-1511-4f57-86d6-4ca7d141efd4" providerId="ADAL" clId="{30BEC2F0-8A0C-4DB1-B163-8EBF485D01B0}" dt="2022-03-30T09:35:09.282" v="158" actId="47"/>
        <pc:sldMkLst>
          <pc:docMk/>
          <pc:sldMk cId="0" sldId="256"/>
        </pc:sldMkLst>
        <pc:spChg chg="mod">
          <ac:chgData name="Roy Étienne" userId="e6ebd0c6-1511-4f57-86d6-4ca7d141efd4" providerId="ADAL" clId="{30BEC2F0-8A0C-4DB1-B163-8EBF485D01B0}" dt="2022-03-30T09:19:50.690" v="30" actId="27636"/>
          <ac:spMkLst>
            <pc:docMk/>
            <pc:sldMk cId="0" sldId="256"/>
            <ac:spMk id="68" creationId="{00000000-0000-0000-0000-000000000000}"/>
          </ac:spMkLst>
        </pc:spChg>
        <pc:spChg chg="del">
          <ac:chgData name="Roy Étienne" userId="e6ebd0c6-1511-4f57-86d6-4ca7d141efd4" providerId="ADAL" clId="{30BEC2F0-8A0C-4DB1-B163-8EBF485D01B0}" dt="2022-03-30T09:19:57.218" v="31" actId="478"/>
          <ac:spMkLst>
            <pc:docMk/>
            <pc:sldMk cId="0" sldId="256"/>
            <ac:spMk id="76" creationId="{00000000-0000-0000-0000-000000000000}"/>
          </ac:spMkLst>
        </pc:spChg>
        <pc:graphicFrameChg chg="add del mod">
          <ac:chgData name="Roy Étienne" userId="e6ebd0c6-1511-4f57-86d6-4ca7d141efd4" providerId="ADAL" clId="{30BEC2F0-8A0C-4DB1-B163-8EBF485D01B0}" dt="2022-03-30T09:22:34.564" v="34"/>
          <ac:graphicFrameMkLst>
            <pc:docMk/>
            <pc:sldMk cId="0" sldId="256"/>
            <ac:graphicFrameMk id="2" creationId="{969D48CC-50E8-4D26-8AAF-4F9756DD6983}"/>
          </ac:graphicFrameMkLst>
        </pc:graphicFrameChg>
      </pc:sldChg>
      <pc:sldChg chg="del">
        <pc:chgData name="Roy Étienne" userId="e6ebd0c6-1511-4f57-86d6-4ca7d141efd4" providerId="ADAL" clId="{30BEC2F0-8A0C-4DB1-B163-8EBF485D01B0}" dt="2022-03-30T09:26:53.310" v="157" actId="47"/>
        <pc:sldMkLst>
          <pc:docMk/>
          <pc:sldMk cId="0" sldId="257"/>
        </pc:sldMkLst>
      </pc:sldChg>
      <pc:sldChg chg="delSp modSp mod">
        <pc:chgData name="Roy Étienne" userId="e6ebd0c6-1511-4f57-86d6-4ca7d141efd4" providerId="ADAL" clId="{30BEC2F0-8A0C-4DB1-B163-8EBF485D01B0}" dt="2022-04-07T09:28:21.548" v="164" actId="1076"/>
        <pc:sldMkLst>
          <pc:docMk/>
          <pc:sldMk cId="0" sldId="258"/>
        </pc:sldMkLst>
        <pc:spChg chg="del">
          <ac:chgData name="Roy Étienne" userId="e6ebd0c6-1511-4f57-86d6-4ca7d141efd4" providerId="ADAL" clId="{30BEC2F0-8A0C-4DB1-B163-8EBF485D01B0}" dt="2022-03-30T09:25:12.848" v="50" actId="478"/>
          <ac:spMkLst>
            <pc:docMk/>
            <pc:sldMk cId="0" sldId="258"/>
            <ac:spMk id="97" creationId="{00000000-0000-0000-0000-000000000000}"/>
          </ac:spMkLst>
        </pc:spChg>
        <pc:spChg chg="mod">
          <ac:chgData name="Roy Étienne" userId="e6ebd0c6-1511-4f57-86d6-4ca7d141efd4" providerId="ADAL" clId="{30BEC2F0-8A0C-4DB1-B163-8EBF485D01B0}" dt="2022-03-30T09:25:37.684" v="152" actId="1036"/>
          <ac:spMkLst>
            <pc:docMk/>
            <pc:sldMk cId="0" sldId="258"/>
            <ac:spMk id="98" creationId="{00000000-0000-0000-0000-000000000000}"/>
          </ac:spMkLst>
        </pc:spChg>
        <pc:picChg chg="mod">
          <ac:chgData name="Roy Étienne" userId="e6ebd0c6-1511-4f57-86d6-4ca7d141efd4" providerId="ADAL" clId="{30BEC2F0-8A0C-4DB1-B163-8EBF485D01B0}" dt="2022-04-07T09:28:21.548" v="164" actId="1076"/>
          <ac:picMkLst>
            <pc:docMk/>
            <pc:sldMk cId="0" sldId="258"/>
            <ac:picMk id="93" creationId="{00000000-0000-0000-0000-000000000000}"/>
          </ac:picMkLst>
        </pc:picChg>
        <pc:picChg chg="mod">
          <ac:chgData name="Roy Étienne" userId="e6ebd0c6-1511-4f57-86d6-4ca7d141efd4" providerId="ADAL" clId="{30BEC2F0-8A0C-4DB1-B163-8EBF485D01B0}" dt="2022-03-30T09:25:37.684" v="152" actId="1036"/>
          <ac:picMkLst>
            <pc:docMk/>
            <pc:sldMk cId="0" sldId="258"/>
            <ac:picMk id="104" creationId="{00000000-0000-0000-0000-000000000000}"/>
          </ac:picMkLst>
        </pc:picChg>
        <pc:picChg chg="del">
          <ac:chgData name="Roy Étienne" userId="e6ebd0c6-1511-4f57-86d6-4ca7d141efd4" providerId="ADAL" clId="{30BEC2F0-8A0C-4DB1-B163-8EBF485D01B0}" dt="2022-03-30T09:25:10.303" v="49" actId="478"/>
          <ac:picMkLst>
            <pc:docMk/>
            <pc:sldMk cId="0" sldId="258"/>
            <ac:picMk id="106" creationId="{00000000-0000-0000-0000-000000000000}"/>
          </ac:picMkLst>
        </pc:picChg>
      </pc:sldChg>
      <pc:sldChg chg="add del">
        <pc:chgData name="Roy Étienne" userId="e6ebd0c6-1511-4f57-86d6-4ca7d141efd4" providerId="ADAL" clId="{30BEC2F0-8A0C-4DB1-B163-8EBF485D01B0}" dt="2022-03-30T09:26:42.993" v="154" actId="47"/>
        <pc:sldMkLst>
          <pc:docMk/>
          <pc:sldMk cId="0" sldId="259"/>
        </pc:sldMkLst>
      </pc:sldChg>
      <pc:sldChg chg="addSp delSp modSp mod">
        <pc:chgData name="Roy Étienne" userId="e6ebd0c6-1511-4f57-86d6-4ca7d141efd4" providerId="ADAL" clId="{30BEC2F0-8A0C-4DB1-B163-8EBF485D01B0}" dt="2022-04-11T13:16:37.790" v="174"/>
        <pc:sldMkLst>
          <pc:docMk/>
          <pc:sldMk cId="0" sldId="260"/>
        </pc:sldMkLst>
        <pc:spChg chg="add del">
          <ac:chgData name="Roy Étienne" userId="e6ebd0c6-1511-4f57-86d6-4ca7d141efd4" providerId="ADAL" clId="{30BEC2F0-8A0C-4DB1-B163-8EBF485D01B0}" dt="2022-04-11T13:16:37.790" v="174"/>
          <ac:spMkLst>
            <pc:docMk/>
            <pc:sldMk cId="0" sldId="260"/>
            <ac:spMk id="19" creationId="{AC62A6EB-306D-492E-8853-22B3EF5DB875}"/>
          </ac:spMkLst>
        </pc:spChg>
      </pc:sldChg>
      <pc:sldChg chg="ord">
        <pc:chgData name="Roy Étienne" userId="e6ebd0c6-1511-4f57-86d6-4ca7d141efd4" providerId="ADAL" clId="{30BEC2F0-8A0C-4DB1-B163-8EBF485D01B0}" dt="2022-03-30T13:23:32.535" v="161"/>
        <pc:sldMkLst>
          <pc:docMk/>
          <pc:sldMk cId="0" sldId="261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2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3"/>
        </pc:sldMkLst>
      </pc:sldChg>
      <pc:sldChg chg="addSp delSp modSp del mod modNotes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4"/>
        </pc:sldMkLst>
        <pc:picChg chg="add mod ord">
          <ac:chgData name="Roy Étienne" userId="e6ebd0c6-1511-4f57-86d6-4ca7d141efd4" providerId="ADAL" clId="{30BEC2F0-8A0C-4DB1-B163-8EBF485D01B0}" dt="2022-03-30T09:13:51.625" v="7" actId="167"/>
          <ac:picMkLst>
            <pc:docMk/>
            <pc:sldMk cId="0" sldId="264"/>
            <ac:picMk id="2" creationId="{0113B978-320F-4D67-BAC7-7C51C314B66A}"/>
          </ac:picMkLst>
        </pc:picChg>
        <pc:picChg chg="add mod">
          <ac:chgData name="Roy Étienne" userId="e6ebd0c6-1511-4f57-86d6-4ca7d141efd4" providerId="ADAL" clId="{30BEC2F0-8A0C-4DB1-B163-8EBF485D01B0}" dt="2022-03-30T09:13:29.215" v="6" actId="1076"/>
          <ac:picMkLst>
            <pc:docMk/>
            <pc:sldMk cId="0" sldId="264"/>
            <ac:picMk id="3" creationId="{4D9D779E-695C-4F9B-94F0-9EE7AE04B7BB}"/>
          </ac:picMkLst>
        </pc:picChg>
        <pc:picChg chg="add mod">
          <ac:chgData name="Roy Étienne" userId="e6ebd0c6-1511-4f57-86d6-4ca7d141efd4" providerId="ADAL" clId="{30BEC2F0-8A0C-4DB1-B163-8EBF485D01B0}" dt="2022-03-30T09:14:53.834" v="12" actId="1036"/>
          <ac:picMkLst>
            <pc:docMk/>
            <pc:sldMk cId="0" sldId="264"/>
            <ac:picMk id="4" creationId="{AA6DBF61-A4B9-417C-BD6F-EF658853825C}"/>
          </ac:picMkLst>
        </pc:picChg>
        <pc:picChg chg="del">
          <ac:chgData name="Roy Étienne" userId="e6ebd0c6-1511-4f57-86d6-4ca7d141efd4" providerId="ADAL" clId="{30BEC2F0-8A0C-4DB1-B163-8EBF485D01B0}" dt="2022-03-30T09:12:36.963" v="2" actId="478"/>
          <ac:picMkLst>
            <pc:docMk/>
            <pc:sldMk cId="0" sldId="264"/>
            <ac:picMk id="196" creationId="{00000000-0000-0000-0000-000000000000}"/>
          </ac:picMkLst>
        </pc:picChg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5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6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7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8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69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0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1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2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3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4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5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6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7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8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79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80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81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82"/>
        </pc:sldMkLst>
      </pc:sldChg>
      <pc:sldChg chg="del">
        <pc:chgData name="Roy Étienne" userId="e6ebd0c6-1511-4f57-86d6-4ca7d141efd4" providerId="ADAL" clId="{30BEC2F0-8A0C-4DB1-B163-8EBF485D01B0}" dt="2022-03-30T13:22:58.143" v="159" actId="47"/>
        <pc:sldMkLst>
          <pc:docMk/>
          <pc:sldMk cId="0" sldId="283"/>
        </pc:sldMkLst>
      </pc:sldChg>
      <pc:sldChg chg="del">
        <pc:chgData name="Roy Étienne" userId="e6ebd0c6-1511-4f57-86d6-4ca7d141efd4" providerId="ADAL" clId="{30BEC2F0-8A0C-4DB1-B163-8EBF485D01B0}" dt="2022-03-30T13:24:25.965" v="162" actId="47"/>
        <pc:sldMkLst>
          <pc:docMk/>
          <pc:sldMk cId="0" sldId="286"/>
        </pc:sldMkLst>
      </pc:sldChg>
      <pc:sldChg chg="delSp modSp add mod">
        <pc:chgData name="Roy Étienne" userId="e6ebd0c6-1511-4f57-86d6-4ca7d141efd4" providerId="ADAL" clId="{30BEC2F0-8A0C-4DB1-B163-8EBF485D01B0}" dt="2022-03-30T09:24:35.065" v="46"/>
        <pc:sldMkLst>
          <pc:docMk/>
          <pc:sldMk cId="0" sldId="287"/>
        </pc:sldMkLst>
        <pc:spChg chg="mod">
          <ac:chgData name="Roy Étienne" userId="e6ebd0c6-1511-4f57-86d6-4ca7d141efd4" providerId="ADAL" clId="{30BEC2F0-8A0C-4DB1-B163-8EBF485D01B0}" dt="2022-03-30T09:24:35.065" v="46"/>
          <ac:spMkLst>
            <pc:docMk/>
            <pc:sldMk cId="0" sldId="287"/>
            <ac:spMk id="70" creationId="{00000000-0000-0000-0000-000000000000}"/>
          </ac:spMkLst>
        </pc:spChg>
        <pc:spChg chg="mod">
          <ac:chgData name="Roy Étienne" userId="e6ebd0c6-1511-4f57-86d6-4ca7d141efd4" providerId="ADAL" clId="{30BEC2F0-8A0C-4DB1-B163-8EBF485D01B0}" dt="2022-03-30T09:23:16.032" v="40" actId="20577"/>
          <ac:spMkLst>
            <pc:docMk/>
            <pc:sldMk cId="0" sldId="287"/>
            <ac:spMk id="71" creationId="{00000000-0000-0000-0000-000000000000}"/>
          </ac:spMkLst>
        </pc:spChg>
        <pc:spChg chg="mod">
          <ac:chgData name="Roy Étienne" userId="e6ebd0c6-1511-4f57-86d6-4ca7d141efd4" providerId="ADAL" clId="{30BEC2F0-8A0C-4DB1-B163-8EBF485D01B0}" dt="2022-03-30T09:23:34.937" v="43" actId="20577"/>
          <ac:spMkLst>
            <pc:docMk/>
            <pc:sldMk cId="0" sldId="287"/>
            <ac:spMk id="73" creationId="{00000000-0000-0000-0000-000000000000}"/>
          </ac:spMkLst>
        </pc:spChg>
        <pc:spChg chg="mod">
          <ac:chgData name="Roy Étienne" userId="e6ebd0c6-1511-4f57-86d6-4ca7d141efd4" providerId="ADAL" clId="{30BEC2F0-8A0C-4DB1-B163-8EBF485D01B0}" dt="2022-03-30T09:23:27.137" v="42" actId="20577"/>
          <ac:spMkLst>
            <pc:docMk/>
            <pc:sldMk cId="0" sldId="287"/>
            <ac:spMk id="79" creationId="{00000000-0000-0000-0000-000000000000}"/>
          </ac:spMkLst>
        </pc:spChg>
        <pc:picChg chg="mod">
          <ac:chgData name="Roy Étienne" userId="e6ebd0c6-1511-4f57-86d6-4ca7d141efd4" providerId="ADAL" clId="{30BEC2F0-8A0C-4DB1-B163-8EBF485D01B0}" dt="2022-03-30T09:24:11.101" v="45" actId="1076"/>
          <ac:picMkLst>
            <pc:docMk/>
            <pc:sldMk cId="0" sldId="287"/>
            <ac:picMk id="77" creationId="{00000000-0000-0000-0000-000000000000}"/>
          </ac:picMkLst>
        </pc:picChg>
        <pc:picChg chg="del">
          <ac:chgData name="Roy Étienne" userId="e6ebd0c6-1511-4f57-86d6-4ca7d141efd4" providerId="ADAL" clId="{30BEC2F0-8A0C-4DB1-B163-8EBF485D01B0}" dt="2022-03-30T09:24:04.839" v="44" actId="478"/>
          <ac:picMkLst>
            <pc:docMk/>
            <pc:sldMk cId="0" sldId="287"/>
            <ac:picMk id="78" creationId="{00000000-0000-0000-0000-000000000000}"/>
          </ac:picMkLst>
        </pc:picChg>
      </pc:sldChg>
      <pc:sldChg chg="new del">
        <pc:chgData name="Roy Étienne" userId="e6ebd0c6-1511-4f57-86d6-4ca7d141efd4" providerId="ADAL" clId="{30BEC2F0-8A0C-4DB1-B163-8EBF485D01B0}" dt="2022-03-30T09:26:50.660" v="156" actId="680"/>
        <pc:sldMkLst>
          <pc:docMk/>
          <pc:sldMk cId="124485916" sldId="288"/>
        </pc:sldMkLst>
      </pc:sldChg>
      <pc:sldChg chg="modSp mod">
        <pc:chgData name="Roy Étienne" userId="e6ebd0c6-1511-4f57-86d6-4ca7d141efd4" providerId="ADAL" clId="{30BEC2F0-8A0C-4DB1-B163-8EBF485D01B0}" dt="2022-04-11T13:15:54.546" v="170" actId="20577"/>
        <pc:sldMkLst>
          <pc:docMk/>
          <pc:sldMk cId="2007945417" sldId="288"/>
        </pc:sldMkLst>
        <pc:spChg chg="mod">
          <ac:chgData name="Roy Étienne" userId="e6ebd0c6-1511-4f57-86d6-4ca7d141efd4" providerId="ADAL" clId="{30BEC2F0-8A0C-4DB1-B163-8EBF485D01B0}" dt="2022-04-11T13:15:54.546" v="170" actId="20577"/>
          <ac:spMkLst>
            <pc:docMk/>
            <pc:sldMk cId="2007945417" sldId="288"/>
            <ac:spMk id="70" creationId="{00000000-0000-0000-0000-000000000000}"/>
          </ac:spMkLst>
        </pc:spChg>
      </pc:sldChg>
      <pc:sldChg chg="add">
        <pc:chgData name="Roy Étienne" userId="e6ebd0c6-1511-4f57-86d6-4ca7d141efd4" providerId="ADAL" clId="{30BEC2F0-8A0C-4DB1-B163-8EBF485D01B0}" dt="2022-04-11T13:16:52.735" v="175"/>
        <pc:sldMkLst>
          <pc:docMk/>
          <pc:sldMk cId="0" sldId="298"/>
        </pc:sldMkLst>
      </pc:sldChg>
      <pc:sldChg chg="add">
        <pc:chgData name="Roy Étienne" userId="e6ebd0c6-1511-4f57-86d6-4ca7d141efd4" providerId="ADAL" clId="{30BEC2F0-8A0C-4DB1-B163-8EBF485D01B0}" dt="2022-04-11T13:16:52.735" v="175"/>
        <pc:sldMkLst>
          <pc:docMk/>
          <pc:sldMk cId="0" sldId="299"/>
        </pc:sldMkLst>
      </pc:sldChg>
      <pc:sldChg chg="add">
        <pc:chgData name="Roy Étienne" userId="e6ebd0c6-1511-4f57-86d6-4ca7d141efd4" providerId="ADAL" clId="{30BEC2F0-8A0C-4DB1-B163-8EBF485D01B0}" dt="2022-04-11T13:16:52.735" v="175"/>
        <pc:sldMkLst>
          <pc:docMk/>
          <pc:sldMk cId="0" sldId="300"/>
        </pc:sldMkLst>
      </pc:sldChg>
      <pc:sldChg chg="add">
        <pc:chgData name="Roy Étienne" userId="e6ebd0c6-1511-4f57-86d6-4ca7d141efd4" providerId="ADAL" clId="{30BEC2F0-8A0C-4DB1-B163-8EBF485D01B0}" dt="2022-04-11T13:16:52.735" v="175"/>
        <pc:sldMkLst>
          <pc:docMk/>
          <pc:sldMk cId="0" sldId="301"/>
        </pc:sldMkLst>
      </pc:sldChg>
      <pc:sldChg chg="addSp delSp modSp add mod modNotesTx">
        <pc:chgData name="Roy Étienne" userId="e6ebd0c6-1511-4f57-86d6-4ca7d141efd4" providerId="ADAL" clId="{30BEC2F0-8A0C-4DB1-B163-8EBF485D01B0}" dt="2022-04-11T19:04:03.581" v="1098" actId="20577"/>
        <pc:sldMkLst>
          <pc:docMk/>
          <pc:sldMk cId="940177438" sldId="302"/>
        </pc:sldMkLst>
        <pc:spChg chg="add mod">
          <ac:chgData name="Roy Étienne" userId="e6ebd0c6-1511-4f57-86d6-4ca7d141efd4" providerId="ADAL" clId="{30BEC2F0-8A0C-4DB1-B163-8EBF485D01B0}" dt="2022-04-11T18:37:46.199" v="910" actId="12789"/>
          <ac:spMkLst>
            <pc:docMk/>
            <pc:sldMk cId="940177438" sldId="302"/>
            <ac:spMk id="2" creationId="{61EC1B10-6C82-4A4D-BD19-60B5FF2EC24D}"/>
          </ac:spMkLst>
        </pc:spChg>
        <pc:spChg chg="add mod">
          <ac:chgData name="Roy Étienne" userId="e6ebd0c6-1511-4f57-86d6-4ca7d141efd4" providerId="ADAL" clId="{30BEC2F0-8A0C-4DB1-B163-8EBF485D01B0}" dt="2022-04-11T18:37:52.648" v="911" actId="12789"/>
          <ac:spMkLst>
            <pc:docMk/>
            <pc:sldMk cId="940177438" sldId="302"/>
            <ac:spMk id="8" creationId="{FC65E125-DEC1-413A-A73B-8450D6A82395}"/>
          </ac:spMkLst>
        </pc:spChg>
        <pc:spChg chg="add mod">
          <ac:chgData name="Roy Étienne" userId="e6ebd0c6-1511-4f57-86d6-4ca7d141efd4" providerId="ADAL" clId="{30BEC2F0-8A0C-4DB1-B163-8EBF485D01B0}" dt="2022-04-11T18:37:56.185" v="912" actId="12789"/>
          <ac:spMkLst>
            <pc:docMk/>
            <pc:sldMk cId="940177438" sldId="302"/>
            <ac:spMk id="9" creationId="{9C63A725-3CB0-455D-B712-027F8746A6E4}"/>
          </ac:spMkLst>
        </pc:spChg>
        <pc:spChg chg="add mod">
          <ac:chgData name="Roy Étienne" userId="e6ebd0c6-1511-4f57-86d6-4ca7d141efd4" providerId="ADAL" clId="{30BEC2F0-8A0C-4DB1-B163-8EBF485D01B0}" dt="2022-04-11T18:37:59.065" v="913" actId="12789"/>
          <ac:spMkLst>
            <pc:docMk/>
            <pc:sldMk cId="940177438" sldId="302"/>
            <ac:spMk id="10" creationId="{F9FD6D0D-11DC-41A7-B971-A3F901B0FD8C}"/>
          </ac:spMkLst>
        </pc:spChg>
        <pc:spChg chg="add mod">
          <ac:chgData name="Roy Étienne" userId="e6ebd0c6-1511-4f57-86d6-4ca7d141efd4" providerId="ADAL" clId="{30BEC2F0-8A0C-4DB1-B163-8EBF485D01B0}" dt="2022-04-11T18:39:04.435" v="943" actId="465"/>
          <ac:spMkLst>
            <pc:docMk/>
            <pc:sldMk cId="940177438" sldId="302"/>
            <ac:spMk id="11" creationId="{FF67D0FB-0F9D-4761-8076-E17C6EBCEB2E}"/>
          </ac:spMkLst>
        </pc:spChg>
        <pc:spChg chg="add mod">
          <ac:chgData name="Roy Étienne" userId="e6ebd0c6-1511-4f57-86d6-4ca7d141efd4" providerId="ADAL" clId="{30BEC2F0-8A0C-4DB1-B163-8EBF485D01B0}" dt="2022-04-11T18:39:04.435" v="943" actId="465"/>
          <ac:spMkLst>
            <pc:docMk/>
            <pc:sldMk cId="940177438" sldId="302"/>
            <ac:spMk id="13" creationId="{03651936-2C96-4F16-86EF-817376E391E7}"/>
          </ac:spMkLst>
        </pc:spChg>
        <pc:spChg chg="add mod">
          <ac:chgData name="Roy Étienne" userId="e6ebd0c6-1511-4f57-86d6-4ca7d141efd4" providerId="ADAL" clId="{30BEC2F0-8A0C-4DB1-B163-8EBF485D01B0}" dt="2022-04-11T18:39:04.435" v="943" actId="465"/>
          <ac:spMkLst>
            <pc:docMk/>
            <pc:sldMk cId="940177438" sldId="302"/>
            <ac:spMk id="14" creationId="{B5047093-E057-43E2-BF44-454F2167CC80}"/>
          </ac:spMkLst>
        </pc:spChg>
        <pc:spChg chg="add mod">
          <ac:chgData name="Roy Étienne" userId="e6ebd0c6-1511-4f57-86d6-4ca7d141efd4" providerId="ADAL" clId="{30BEC2F0-8A0C-4DB1-B163-8EBF485D01B0}" dt="2022-04-11T18:40:24.414" v="1044" actId="552"/>
          <ac:spMkLst>
            <pc:docMk/>
            <pc:sldMk cId="940177438" sldId="302"/>
            <ac:spMk id="15" creationId="{739D62FD-647D-48B1-A31B-73BBFBC43885}"/>
          </ac:spMkLst>
        </pc:spChg>
        <pc:spChg chg="add mod">
          <ac:chgData name="Roy Étienne" userId="e6ebd0c6-1511-4f57-86d6-4ca7d141efd4" providerId="ADAL" clId="{30BEC2F0-8A0C-4DB1-B163-8EBF485D01B0}" dt="2022-04-11T19:02:00.237" v="1070" actId="20577"/>
          <ac:spMkLst>
            <pc:docMk/>
            <pc:sldMk cId="940177438" sldId="302"/>
            <ac:spMk id="16" creationId="{011520F7-4D4F-4831-900F-1FDEC107D43D}"/>
          </ac:spMkLst>
        </pc:spChg>
        <pc:spChg chg="add mod">
          <ac:chgData name="Roy Étienne" userId="e6ebd0c6-1511-4f57-86d6-4ca7d141efd4" providerId="ADAL" clId="{30BEC2F0-8A0C-4DB1-B163-8EBF485D01B0}" dt="2022-04-11T18:40:24.414" v="1044" actId="552"/>
          <ac:spMkLst>
            <pc:docMk/>
            <pc:sldMk cId="940177438" sldId="302"/>
            <ac:spMk id="17" creationId="{3D7A206B-16A8-4FB9-AE3E-08CDE670E3C9}"/>
          </ac:spMkLst>
        </pc:spChg>
        <pc:spChg chg="add del mod">
          <ac:chgData name="Roy Étienne" userId="e6ebd0c6-1511-4f57-86d6-4ca7d141efd4" providerId="ADAL" clId="{30BEC2F0-8A0C-4DB1-B163-8EBF485D01B0}" dt="2022-04-11T18:40:24.414" v="1044" actId="552"/>
          <ac:spMkLst>
            <pc:docMk/>
            <pc:sldMk cId="940177438" sldId="302"/>
            <ac:spMk id="19" creationId="{E8C1CB84-B29D-4E29-8902-623A9894CB4F}"/>
          </ac:spMkLst>
        </pc:spChg>
        <pc:spChg chg="add mod">
          <ac:chgData name="Roy Étienne" userId="e6ebd0c6-1511-4f57-86d6-4ca7d141efd4" providerId="ADAL" clId="{30BEC2F0-8A0C-4DB1-B163-8EBF485D01B0}" dt="2022-04-11T18:40:24.414" v="1044" actId="552"/>
          <ac:spMkLst>
            <pc:docMk/>
            <pc:sldMk cId="940177438" sldId="302"/>
            <ac:spMk id="20" creationId="{9A013584-C7AC-4BFE-96CE-2BB736601AEB}"/>
          </ac:spMkLst>
        </pc:spChg>
        <pc:spChg chg="mod">
          <ac:chgData name="Roy Étienne" userId="e6ebd0c6-1511-4f57-86d6-4ca7d141efd4" providerId="ADAL" clId="{30BEC2F0-8A0C-4DB1-B163-8EBF485D01B0}" dt="2022-04-11T18:56:24.378" v="1055" actId="20577"/>
          <ac:spMkLst>
            <pc:docMk/>
            <pc:sldMk cId="940177438" sldId="302"/>
            <ac:spMk id="113" creationId="{00000000-0000-0000-0000-000000000000}"/>
          </ac:spMkLst>
        </pc:spChg>
        <pc:spChg chg="del mod">
          <ac:chgData name="Roy Étienne" userId="e6ebd0c6-1511-4f57-86d6-4ca7d141efd4" providerId="ADAL" clId="{30BEC2F0-8A0C-4DB1-B163-8EBF485D01B0}" dt="2022-04-11T18:29:03.915" v="212" actId="478"/>
          <ac:spMkLst>
            <pc:docMk/>
            <pc:sldMk cId="940177438" sldId="302"/>
            <ac:spMk id="115" creationId="{00000000-0000-0000-0000-000000000000}"/>
          </ac:spMkLst>
        </pc:spChg>
        <pc:picChg chg="add mod">
          <ac:chgData name="Roy Étienne" userId="e6ebd0c6-1511-4f57-86d6-4ca7d141efd4" providerId="ADAL" clId="{30BEC2F0-8A0C-4DB1-B163-8EBF485D01B0}" dt="2022-04-11T18:32:36.876" v="507"/>
          <ac:picMkLst>
            <pc:docMk/>
            <pc:sldMk cId="940177438" sldId="302"/>
            <ac:picMk id="12" creationId="{8C6E0EEB-D047-47DC-983E-2E44C5133669}"/>
          </ac:picMkLst>
        </pc:picChg>
        <pc:picChg chg="add mod">
          <ac:chgData name="Roy Étienne" userId="e6ebd0c6-1511-4f57-86d6-4ca7d141efd4" providerId="ADAL" clId="{30BEC2F0-8A0C-4DB1-B163-8EBF485D01B0}" dt="2022-04-11T18:35:43.367" v="749"/>
          <ac:picMkLst>
            <pc:docMk/>
            <pc:sldMk cId="940177438" sldId="302"/>
            <ac:picMk id="18" creationId="{299244CB-49A6-44A7-8D5B-DC348DB63B8B}"/>
          </ac:picMkLst>
        </pc:picChg>
        <pc:picChg chg="mod">
          <ac:chgData name="Roy Étienne" userId="e6ebd0c6-1511-4f57-86d6-4ca7d141efd4" providerId="ADAL" clId="{30BEC2F0-8A0C-4DB1-B163-8EBF485D01B0}" dt="2022-04-11T18:39:39.032" v="1034" actId="1076"/>
          <ac:picMkLst>
            <pc:docMk/>
            <pc:sldMk cId="940177438" sldId="302"/>
            <ac:picMk id="112" creationId="{00000000-0000-0000-0000-000000000000}"/>
          </ac:picMkLst>
        </pc:picChg>
      </pc:sldChg>
      <pc:sldMasterChg chg="delSldLayout">
        <pc:chgData name="Roy Étienne" userId="e6ebd0c6-1511-4f57-86d6-4ca7d141efd4" providerId="ADAL" clId="{30BEC2F0-8A0C-4DB1-B163-8EBF485D01B0}" dt="2022-03-30T13:22:58.143" v="159" actId="47"/>
        <pc:sldMasterMkLst>
          <pc:docMk/>
          <pc:sldMasterMk cId="0" sldId="2147483661"/>
        </pc:sldMasterMkLst>
        <pc:sldLayoutChg chg="del">
          <pc:chgData name="Roy Étienne" userId="e6ebd0c6-1511-4f57-86d6-4ca7d141efd4" providerId="ADAL" clId="{30BEC2F0-8A0C-4DB1-B163-8EBF485D01B0}" dt="2022-03-30T13:22:58.143" v="159" actId="47"/>
          <pc:sldLayoutMkLst>
            <pc:docMk/>
            <pc:sldMasterMk cId="0" sldId="2147483661"/>
            <pc:sldLayoutMk cId="0" sldId="2147483650"/>
          </pc:sldLayoutMkLst>
        </pc:sldLayoutChg>
      </pc:sldMasterChg>
    </pc:docChg>
  </pc:docChgLst>
  <pc:docChgLst>
    <pc:chgData name="Étienne Roy" userId="S::etienne.roy@recit.qc.ca::7446226f-1eca-4b58-9723-1df733a36564" providerId="AD" clId="Web-{33558932-08E2-4D30-8537-4A193CA0CD7C}"/>
    <pc:docChg chg="modSld">
      <pc:chgData name="Étienne Roy" userId="S::etienne.roy@recit.qc.ca::7446226f-1eca-4b58-9723-1df733a36564" providerId="AD" clId="Web-{33558932-08E2-4D30-8537-4A193CA0CD7C}" dt="2022-05-03T09:44:03.790" v="6" actId="20577"/>
      <pc:docMkLst>
        <pc:docMk/>
      </pc:docMkLst>
      <pc:sldChg chg="modSp">
        <pc:chgData name="Étienne Roy" userId="S::etienne.roy@recit.qc.ca::7446226f-1eca-4b58-9723-1df733a36564" providerId="AD" clId="Web-{33558932-08E2-4D30-8537-4A193CA0CD7C}" dt="2022-05-03T09:44:03.790" v="6" actId="20577"/>
        <pc:sldMkLst>
          <pc:docMk/>
          <pc:sldMk cId="0" sldId="287"/>
        </pc:sldMkLst>
        <pc:spChg chg="mod">
          <ac:chgData name="Étienne Roy" userId="S::etienne.roy@recit.qc.ca::7446226f-1eca-4b58-9723-1df733a36564" providerId="AD" clId="Web-{33558932-08E2-4D30-8537-4A193CA0CD7C}" dt="2022-05-03T09:44:03.790" v="6" actId="20577"/>
          <ac:spMkLst>
            <pc:docMk/>
            <pc:sldMk cId="0" sldId="287"/>
            <ac:spMk id="71" creationId="{00000000-0000-0000-0000-000000000000}"/>
          </ac:spMkLst>
        </pc:spChg>
      </pc:sldChg>
    </pc:docChg>
  </pc:docChgLst>
  <pc:docChgLst>
    <pc:chgData name="Étienne Roy" userId="7446226f-1eca-4b58-9723-1df733a36564" providerId="ADAL" clId="{027BB0A8-68D4-438F-8C54-AF77E2B562C1}"/>
    <pc:docChg chg="custSel delSld modSld">
      <pc:chgData name="Étienne Roy" userId="7446226f-1eca-4b58-9723-1df733a36564" providerId="ADAL" clId="{027BB0A8-68D4-438F-8C54-AF77E2B562C1}" dt="2022-05-03T09:42:25.561" v="40" actId="1037"/>
      <pc:docMkLst>
        <pc:docMk/>
      </pc:docMkLst>
      <pc:sldChg chg="delSp modSp mod">
        <pc:chgData name="Étienne Roy" userId="7446226f-1eca-4b58-9723-1df733a36564" providerId="ADAL" clId="{027BB0A8-68D4-438F-8C54-AF77E2B562C1}" dt="2022-05-03T09:42:25.561" v="40" actId="1037"/>
        <pc:sldMkLst>
          <pc:docMk/>
          <pc:sldMk cId="0" sldId="287"/>
        </pc:sldMkLst>
        <pc:spChg chg="mod">
          <ac:chgData name="Étienne Roy" userId="7446226f-1eca-4b58-9723-1df733a36564" providerId="ADAL" clId="{027BB0A8-68D4-438F-8C54-AF77E2B562C1}" dt="2022-05-03T09:42:25.561" v="40" actId="1037"/>
          <ac:spMkLst>
            <pc:docMk/>
            <pc:sldMk cId="0" sldId="287"/>
            <ac:spMk id="70" creationId="{00000000-0000-0000-0000-000000000000}"/>
          </ac:spMkLst>
        </pc:spChg>
        <pc:spChg chg="mod">
          <ac:chgData name="Étienne Roy" userId="7446226f-1eca-4b58-9723-1df733a36564" providerId="ADAL" clId="{027BB0A8-68D4-438F-8C54-AF77E2B562C1}" dt="2022-05-03T09:41:00.461" v="28" actId="20577"/>
          <ac:spMkLst>
            <pc:docMk/>
            <pc:sldMk cId="0" sldId="287"/>
            <ac:spMk id="71" creationId="{00000000-0000-0000-0000-000000000000}"/>
          </ac:spMkLst>
        </pc:spChg>
        <pc:spChg chg="del">
          <ac:chgData name="Étienne Roy" userId="7446226f-1eca-4b58-9723-1df733a36564" providerId="ADAL" clId="{027BB0A8-68D4-438F-8C54-AF77E2B562C1}" dt="2022-05-03T09:41:11.199" v="29" actId="478"/>
          <ac:spMkLst>
            <pc:docMk/>
            <pc:sldMk cId="0" sldId="287"/>
            <ac:spMk id="73" creationId="{00000000-0000-0000-0000-000000000000}"/>
          </ac:spMkLst>
        </pc:spChg>
        <pc:spChg chg="mod">
          <ac:chgData name="Étienne Roy" userId="7446226f-1eca-4b58-9723-1df733a36564" providerId="ADAL" clId="{027BB0A8-68D4-438F-8C54-AF77E2B562C1}" dt="2022-05-03T09:40:07.912" v="21" actId="20577"/>
          <ac:spMkLst>
            <pc:docMk/>
            <pc:sldMk cId="0" sldId="287"/>
            <ac:spMk id="79" creationId="{00000000-0000-0000-0000-000000000000}"/>
          </ac:spMkLst>
        </pc:spChg>
      </pc:sldChg>
      <pc:sldChg chg="del">
        <pc:chgData name="Étienne Roy" userId="7446226f-1eca-4b58-9723-1df733a36564" providerId="ADAL" clId="{027BB0A8-68D4-438F-8C54-AF77E2B562C1}" dt="2022-05-03T09:39:41.924" v="0" actId="47"/>
        <pc:sldMkLst>
          <pc:docMk/>
          <pc:sldMk cId="2007945417" sldId="288"/>
        </pc:sldMkLst>
      </pc:sldChg>
      <pc:sldChg chg="del">
        <pc:chgData name="Étienne Roy" userId="7446226f-1eca-4b58-9723-1df733a36564" providerId="ADAL" clId="{027BB0A8-68D4-438F-8C54-AF77E2B562C1}" dt="2022-05-03T09:41:40.251" v="30" actId="47"/>
        <pc:sldMkLst>
          <pc:docMk/>
          <pc:sldMk cId="0" sldId="298"/>
        </pc:sldMkLst>
      </pc:sldChg>
      <pc:sldChg chg="del">
        <pc:chgData name="Étienne Roy" userId="7446226f-1eca-4b58-9723-1df733a36564" providerId="ADAL" clId="{027BB0A8-68D4-438F-8C54-AF77E2B562C1}" dt="2022-05-03T09:41:43.770" v="31" actId="47"/>
        <pc:sldMkLst>
          <pc:docMk/>
          <pc:sldMk cId="0" sldId="299"/>
        </pc:sldMkLst>
      </pc:sldChg>
      <pc:sldChg chg="del">
        <pc:chgData name="Étienne Roy" userId="7446226f-1eca-4b58-9723-1df733a36564" providerId="ADAL" clId="{027BB0A8-68D4-438F-8C54-AF77E2B562C1}" dt="2022-05-03T09:41:46.906" v="32" actId="47"/>
        <pc:sldMkLst>
          <pc:docMk/>
          <pc:sldMk cId="0" sldId="300"/>
        </pc:sldMkLst>
      </pc:sldChg>
      <pc:sldChg chg="del">
        <pc:chgData name="Étienne Roy" userId="7446226f-1eca-4b58-9723-1df733a36564" providerId="ADAL" clId="{027BB0A8-68D4-438F-8C54-AF77E2B562C1}" dt="2022-05-03T09:41:48.673" v="33" actId="47"/>
        <pc:sldMkLst>
          <pc:docMk/>
          <pc:sldMk cId="0" sldId="301"/>
        </pc:sldMkLst>
      </pc:sldChg>
    </pc:docChg>
  </pc:docChgLst>
  <pc:docChgLst>
    <pc:chgData name="Roy Étienne" userId="S::etienne.roy_csbe.qc.ca#ext#@csqc.onmicrosoft.com::98de0c8a-c253-459e-ab6b-2e58d9ed705a" providerId="AD" clId="Web-{60DE456C-9501-DEDE-31DE-3EBFE11ABF13}"/>
    <pc:docChg chg="modSld">
      <pc:chgData name="Roy Étienne" userId="S::etienne.roy_csbe.qc.ca#ext#@csqc.onmicrosoft.com::98de0c8a-c253-459e-ab6b-2e58d9ed705a" providerId="AD" clId="Web-{60DE456C-9501-DEDE-31DE-3EBFE11ABF13}" dt="2022-05-03T09:34:13.910" v="1"/>
      <pc:docMkLst>
        <pc:docMk/>
      </pc:docMkLst>
      <pc:sldChg chg="addSp delSp">
        <pc:chgData name="Roy Étienne" userId="S::etienne.roy_csbe.qc.ca#ext#@csqc.onmicrosoft.com::98de0c8a-c253-459e-ab6b-2e58d9ed705a" providerId="AD" clId="Web-{60DE456C-9501-DEDE-31DE-3EBFE11ABF13}" dt="2022-05-03T09:34:13.910" v="1"/>
        <pc:sldMkLst>
          <pc:docMk/>
          <pc:sldMk cId="2007945417" sldId="288"/>
        </pc:sldMkLst>
        <pc:picChg chg="add del">
          <ac:chgData name="Roy Étienne" userId="S::etienne.roy_csbe.qc.ca#ext#@csqc.onmicrosoft.com::98de0c8a-c253-459e-ab6b-2e58d9ed705a" providerId="AD" clId="Web-{60DE456C-9501-DEDE-31DE-3EBFE11ABF13}" dt="2022-05-03T09:34:13.910" v="1"/>
          <ac:picMkLst>
            <pc:docMk/>
            <pc:sldMk cId="2007945417" sldId="288"/>
            <ac:picMk id="6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a6e66c7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a6e66c7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8c420798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8c420798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Je suis Étienne Roy…(Étienne)	10 h 12 à 10 h 13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Je suis Yvon Quémener (Yvon)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du Récit de la formation à distance (Yvon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Il y a aussi, Nahtalie, gustavo, Dominic, et Marie-Claire…(yvon)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6e66c78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6e66c78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2m 	Yvon	</a:t>
            </a:r>
            <a:r>
              <a:rPr lang="fr">
                <a:solidFill>
                  <a:schemeClr val="dk1"/>
                </a:solidFill>
              </a:rPr>
              <a:t>10 h 13 à 10 h 15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Contexte de la formation (Lecture du premier paragraphe)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Aujourd’hui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a6e66c78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a6e66c78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200" dirty="0">
                <a:solidFill>
                  <a:schemeClr val="dk1"/>
                </a:solidFill>
              </a:rPr>
              <a:t>Refaire la </a:t>
            </a:r>
            <a:r>
              <a:rPr lang="fr-FR" sz="1200">
                <a:solidFill>
                  <a:schemeClr val="dk1"/>
                </a:solidFill>
              </a:rPr>
              <a:t>page d’accueil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6153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f44a6d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f44a6d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3m</a:t>
            </a:r>
            <a:r>
              <a:rPr lang="fr" sz="1200"/>
              <a:t>	Étienne	</a:t>
            </a:r>
            <a:r>
              <a:rPr lang="fr">
                <a:solidFill>
                  <a:schemeClr val="dk1"/>
                </a:solidFill>
              </a:rPr>
              <a:t>10 h 15 à 10 h 18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6f44a6de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6f44a6de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1m	Étienne	</a:t>
            </a:r>
            <a:r>
              <a:rPr lang="fr">
                <a:solidFill>
                  <a:schemeClr val="dk1"/>
                </a:solidFill>
              </a:rPr>
              <a:t>11 h 03 à 11 h 04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a4e0367df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ea4e0367df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1m	Étienne	11 h 04 à 11 h 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376cf4fc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376cf4fc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3m	Étienne	</a:t>
            </a:r>
            <a:r>
              <a:rPr lang="fr">
                <a:solidFill>
                  <a:schemeClr val="dk1"/>
                </a:solidFill>
              </a:rPr>
              <a:t>10 h 18 à 10 h 21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Viga"/>
              <a:buNone/>
              <a:defRPr sz="52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7620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6200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 rot="-5400000">
            <a:off x="7856120" y="1188750"/>
            <a:ext cx="1828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 rot="-5400000">
            <a:off x="7882820" y="2990910"/>
            <a:ext cx="1775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>
            <a:spLocks noGrp="1"/>
          </p:cNvSpPr>
          <p:nvPr>
            <p:ph type="sldNum" idx="12"/>
          </p:nvPr>
        </p:nvSpPr>
        <p:spPr>
          <a:xfrm>
            <a:off x="8531788" y="4236720"/>
            <a:ext cx="548700" cy="297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cxnSp>
        <p:nvCxnSpPr>
          <p:cNvPr id="56" name="Google Shape;56;p13"/>
          <p:cNvCxnSpPr/>
          <p:nvPr/>
        </p:nvCxnSpPr>
        <p:spPr>
          <a:xfrm rot="10800000">
            <a:off x="658959" y="4647742"/>
            <a:ext cx="5701500" cy="0"/>
          </a:xfrm>
          <a:prstGeom prst="straightConnector1">
            <a:avLst/>
          </a:prstGeom>
          <a:noFill/>
          <a:ln w="25400" cap="rnd" cmpd="sng">
            <a:solidFill>
              <a:srgbClr val="A5A5A5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57" name="Google Shape;57;p13" descr="hyflex_logo.tif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29400" y="4326137"/>
            <a:ext cx="1609893" cy="81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906" y="473481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lcome Message">
  <p:cSld name="Welcome Messag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>
            <a:spLocks noGrp="1"/>
          </p:cNvSpPr>
          <p:nvPr>
            <p:ph type="sldNum" idx="12"/>
          </p:nvPr>
        </p:nvSpPr>
        <p:spPr>
          <a:xfrm>
            <a:off x="8531788" y="4236720"/>
            <a:ext cx="548700" cy="297300"/>
          </a:xfrm>
          <a:prstGeom prst="bracketPair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pic" idx="2"/>
          </p:nvPr>
        </p:nvSpPr>
        <p:spPr>
          <a:xfrm>
            <a:off x="3667611" y="594550"/>
            <a:ext cx="1808700" cy="180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1784426" y="2553604"/>
            <a:ext cx="557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1371600" y="3239336"/>
            <a:ext cx="6400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lvl="1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lvl="2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lvl="3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lvl="4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lvl="5" algn="l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lvl="6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lvl="7" algn="l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lvl="8" algn="l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Ubuntu"/>
              <a:buChar char="●"/>
              <a:defRPr sz="1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■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■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○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Ubuntu"/>
              <a:buChar char="■"/>
              <a:def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hyperlink" Target="https://creativecommons.org/licenses/by-nc-sa/4.0/deed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3.jpg"/><Relationship Id="rId3" Type="http://schemas.openxmlformats.org/officeDocument/2006/relationships/image" Target="../media/image9.png"/><Relationship Id="rId7" Type="http://schemas.openxmlformats.org/officeDocument/2006/relationships/hyperlink" Target="mailto:yvon.quemener@polych.ca" TargetMode="External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tienne.roy@csbe.qc.ca" TargetMode="External"/><Relationship Id="rId11" Type="http://schemas.openxmlformats.org/officeDocument/2006/relationships/hyperlink" Target="mailto:dominic.gagne@recitfad.ca" TargetMode="External"/><Relationship Id="rId5" Type="http://schemas.openxmlformats.org/officeDocument/2006/relationships/image" Target="../media/image10.jpg"/><Relationship Id="rId10" Type="http://schemas.openxmlformats.org/officeDocument/2006/relationships/hyperlink" Target="mailto:gustavo.bazzo@recitfad.ca" TargetMode="External"/><Relationship Id="rId4" Type="http://schemas.openxmlformats.org/officeDocument/2006/relationships/image" Target="../media/image4.png"/><Relationship Id="rId9" Type="http://schemas.openxmlformats.org/officeDocument/2006/relationships/hyperlink" Target="mailto:marie-claire.roy@recitfad.ca" TargetMode="External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recit.qc.ca/personnes-ressources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hyperlink" Target="https://twitter.com/RecitFA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hyperlink" Target="https://recitfad.ca/" TargetMode="Externa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4539" r="29671"/>
          <a:stretch/>
        </p:blipFill>
        <p:spPr>
          <a:xfrm>
            <a:off x="4066725" y="0"/>
            <a:ext cx="50772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28600"/>
            <a:ext cx="9144003" cy="5421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203210" y="805375"/>
            <a:ext cx="472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2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000" dirty="0">
                <a:solidFill>
                  <a:srgbClr val="384F5C"/>
                </a:solidFill>
                <a:latin typeface="Viga"/>
                <a:ea typeface="Viga"/>
                <a:cs typeface="Viga"/>
                <a:sym typeface="Viga"/>
              </a:rPr>
              <a:t>Améliorez votre productivité avec les plug-in Moodle RÉCITFAD</a:t>
            </a:r>
            <a:endParaRPr sz="3000" dirty="0">
              <a:solidFill>
                <a:srgbClr val="384F5C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582600" y="2390925"/>
            <a:ext cx="26910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79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solidFill>
                  <a:srgbClr val="FAA22A"/>
                </a:solidFill>
                <a:latin typeface="Ubuntu"/>
                <a:ea typeface="Ubuntu"/>
                <a:cs typeface="Ubuntu"/>
                <a:sym typeface="Ubuntu"/>
              </a:rPr>
              <a:t>6 mai 2022 - 11 h 10 </a:t>
            </a:r>
            <a:endParaRPr lang="fr-FR" sz="1300" b="1" dirty="0">
              <a:solidFill>
                <a:srgbClr val="FAA22A"/>
              </a:solidFill>
              <a:latin typeface="Ubuntu"/>
              <a:ea typeface="Ubuntu"/>
              <a:cs typeface="Ubuntu"/>
            </a:endParaRPr>
          </a:p>
          <a:p>
            <a:pPr marL="107950"/>
            <a:r>
              <a:rPr lang="fr" sz="1300" b="1" dirty="0">
                <a:solidFill>
                  <a:srgbClr val="FAA22A"/>
                </a:solidFill>
                <a:latin typeface="Ubuntu"/>
              </a:rPr>
              <a:t>510b</a:t>
            </a: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625" y="4003775"/>
            <a:ext cx="737050" cy="11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230472">
            <a:off x="3255917" y="3252305"/>
            <a:ext cx="414011" cy="57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1497" y="4821500"/>
            <a:ext cx="732100" cy="2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993600" y="4312425"/>
            <a:ext cx="25479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Service national</a:t>
            </a:r>
            <a:endParaRPr sz="1100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FORMATION À DISTANCE</a:t>
            </a:r>
            <a:endParaRPr sz="1300"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15533" y="409575"/>
            <a:ext cx="1826870" cy="46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" name="Google Shape;79;p15"/>
          <p:cNvSpPr txBox="1"/>
          <p:nvPr/>
        </p:nvSpPr>
        <p:spPr>
          <a:xfrm>
            <a:off x="312775" y="217125"/>
            <a:ext cx="26910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7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Sommet du numérique 2022 </a:t>
            </a:r>
            <a:endParaRPr sz="700" b="1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18" y="439100"/>
            <a:ext cx="6444258" cy="47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" y="-1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384F5C"/>
                </a:solidFill>
                <a:highlight>
                  <a:srgbClr val="FFFFFF"/>
                </a:highlight>
                <a:latin typeface="Viga"/>
                <a:ea typeface="Viga"/>
                <a:cs typeface="Viga"/>
                <a:sym typeface="Viga"/>
              </a:rPr>
              <a:t>Équipe</a:t>
            </a:r>
            <a:r>
              <a:rPr lang="fr" sz="2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fr" sz="2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RÉCITFAD</a:t>
            </a:r>
            <a:r>
              <a:rPr lang="fr" sz="2500">
                <a:solidFill>
                  <a:srgbClr val="134F5C"/>
                </a:solidFill>
                <a:latin typeface="Viga"/>
                <a:ea typeface="Viga"/>
                <a:cs typeface="Viga"/>
                <a:sym typeface="Viga"/>
              </a:rPr>
              <a:t> 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t="3591" b="3600"/>
          <a:stretch/>
        </p:blipFill>
        <p:spPr>
          <a:xfrm>
            <a:off x="1452475" y="593675"/>
            <a:ext cx="1006500" cy="1238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5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/>
          <p:nvPr/>
        </p:nvSpPr>
        <p:spPr>
          <a:xfrm>
            <a:off x="1177825" y="1928550"/>
            <a:ext cx="1555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Étienne Roy</a:t>
            </a:r>
            <a:endParaRPr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Conseiller pédagogique</a:t>
            </a:r>
            <a:endParaRPr sz="9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97A7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etienne.roy@csbe.qc.ca</a:t>
            </a:r>
            <a:endParaRPr sz="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2484016" y="1934939"/>
            <a:ext cx="18513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Yvon Quémener</a:t>
            </a:r>
            <a:endParaRPr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Enseignant, Spécialiste pédagonumérique</a:t>
            </a:r>
            <a:endParaRPr sz="9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97A7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yvon.quemener@polych.ca</a:t>
            </a:r>
            <a:endParaRPr sz="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8">
            <a:alphaModFix/>
          </a:blip>
          <a:srcRect l="6212" t="-271" r="12147" b="-271"/>
          <a:stretch/>
        </p:blipFill>
        <p:spPr>
          <a:xfrm>
            <a:off x="3144549" y="2937751"/>
            <a:ext cx="1006500" cy="1239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0" name="Google Shape;100;p17"/>
          <p:cNvSpPr txBox="1"/>
          <p:nvPr/>
        </p:nvSpPr>
        <p:spPr>
          <a:xfrm>
            <a:off x="2588188" y="4276265"/>
            <a:ext cx="22515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Marie-Claire Roy</a:t>
            </a:r>
            <a:endParaRPr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Conseillère pédagogique</a:t>
            </a:r>
            <a:endParaRPr sz="9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97A7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marie-claire.roy@recitfad.ca</a:t>
            </a:r>
            <a:endParaRPr sz="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-112926" y="4289550"/>
            <a:ext cx="18513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Gustavo Bazzo</a:t>
            </a:r>
            <a:endParaRPr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9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Analyste, Ingénieur informatique</a:t>
            </a:r>
            <a:endParaRPr sz="9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97A7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gustavo.bazzo@recitfad.ca</a:t>
            </a:r>
            <a:endParaRPr sz="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205454" y="4276265"/>
            <a:ext cx="20811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Dominic Gagné</a:t>
            </a:r>
            <a:endParaRPr sz="10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Conseiller pédagonumérique</a:t>
            </a:r>
            <a:endParaRPr sz="9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0097A7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dominic.gagne@recitfad.ca</a:t>
            </a:r>
            <a:r>
              <a:rPr lang="fr" sz="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8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42750" y="2956651"/>
            <a:ext cx="1006500" cy="1201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13">
            <a:alphaModFix/>
          </a:blip>
          <a:srcRect l="19034"/>
          <a:stretch/>
        </p:blipFill>
        <p:spPr>
          <a:xfrm>
            <a:off x="2906424" y="599619"/>
            <a:ext cx="1006500" cy="1238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14">
            <a:alphaModFix/>
          </a:blip>
          <a:srcRect l="8594" r="8603"/>
          <a:stretch/>
        </p:blipFill>
        <p:spPr>
          <a:xfrm>
            <a:off x="309475" y="2938650"/>
            <a:ext cx="1006500" cy="1237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76" y="440850"/>
            <a:ext cx="5885650" cy="4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694" y="25276"/>
            <a:ext cx="133670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>
                <a:solidFill>
                  <a:srgbClr val="384F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Descriptif</a:t>
            </a:r>
            <a:r>
              <a:rPr lang="fr" sz="2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l’atelier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25" y="4641663"/>
            <a:ext cx="127963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549625" y="593250"/>
            <a:ext cx="5267700" cy="3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L’utilisation des plugins développés par RÉCITFAD rend possible la création d’un cours Moodle offrant un </a:t>
            </a:r>
            <a:r>
              <a:rPr lang="fr" sz="1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design pédagogique</a:t>
            </a:r>
            <a:r>
              <a:rPr lang="f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performant avec un </a:t>
            </a:r>
            <a:r>
              <a:rPr lang="fr" sz="15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visuel</a:t>
            </a:r>
            <a:r>
              <a:rPr lang="f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qui rivalise avec les plateformes Web les plus récentes. 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>
              <a:buClr>
                <a:schemeClr val="dk1"/>
              </a:buClr>
              <a:buSzPts val="1100"/>
            </a:pPr>
            <a:r>
              <a:rPr lang="fr" sz="1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Nous présenterons la pertinence et le fonctionnement :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l’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éditeur de contenus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RÉCIT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du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filtre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avancé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la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navigation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améliorée et du contrat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d’engagement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la ressource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onglet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l’intégration d’activités interactives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H5P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du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cahier des traces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l’apprentimètre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la question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démarche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mathématique</a:t>
            </a:r>
            <a:endParaRPr sz="1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l’éditeur de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circuits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des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parcours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personnalisés</a:t>
            </a:r>
            <a:endParaRPr sz="1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"/>
              <a:buChar char="●"/>
            </a:pP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de Moodle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fr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RÉCIT</a:t>
            </a:r>
            <a:r>
              <a:rPr lang="fr" sz="1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VR</a:t>
            </a:r>
            <a:endParaRPr sz="15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76" y="440850"/>
            <a:ext cx="5885650" cy="4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" y="-12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 dirty="0">
                <a:solidFill>
                  <a:srgbClr val="384F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 défi</a:t>
            </a:r>
            <a:r>
              <a:rPr lang="fr" sz="25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de Yvon</a:t>
            </a:r>
            <a:endParaRPr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625" y="4641663"/>
            <a:ext cx="127963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1EC1B10-6C82-4A4D-BD19-60B5FF2EC24D}"/>
              </a:ext>
            </a:extLst>
          </p:cNvPr>
          <p:cNvSpPr/>
          <p:nvPr/>
        </p:nvSpPr>
        <p:spPr>
          <a:xfrm>
            <a:off x="148674" y="643712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Thème RÉCIT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65E125-DEC1-413A-A73B-8450D6A82395}"/>
              </a:ext>
            </a:extLst>
          </p:cNvPr>
          <p:cNvSpPr/>
          <p:nvPr/>
        </p:nvSpPr>
        <p:spPr>
          <a:xfrm>
            <a:off x="148674" y="1157078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Format RÉCIT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C63A725-3CB0-455D-B712-027F8746A6E4}"/>
              </a:ext>
            </a:extLst>
          </p:cNvPr>
          <p:cNvSpPr/>
          <p:nvPr/>
        </p:nvSpPr>
        <p:spPr>
          <a:xfrm>
            <a:off x="148674" y="1635102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Éditeur HTML RÉCIT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9FD6D0D-11DC-41A7-B971-A3F901B0FD8C}"/>
              </a:ext>
            </a:extLst>
          </p:cNvPr>
          <p:cNvSpPr/>
          <p:nvPr/>
        </p:nvSpPr>
        <p:spPr>
          <a:xfrm>
            <a:off x="148674" y="2099448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Autolink</a:t>
            </a:r>
            <a:endParaRPr lang="fr-CA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F67D0FB-0F9D-4761-8076-E17C6EBCEB2E}"/>
              </a:ext>
            </a:extLst>
          </p:cNvPr>
          <p:cNvSpPr/>
          <p:nvPr/>
        </p:nvSpPr>
        <p:spPr>
          <a:xfrm>
            <a:off x="146843" y="2593094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Cahier des traces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3651936-2C96-4F16-86EF-817376E391E7}"/>
              </a:ext>
            </a:extLst>
          </p:cNvPr>
          <p:cNvSpPr/>
          <p:nvPr/>
        </p:nvSpPr>
        <p:spPr>
          <a:xfrm>
            <a:off x="147759" y="3086740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Circuit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5047093-E057-43E2-BF44-454F2167CC80}"/>
              </a:ext>
            </a:extLst>
          </p:cNvPr>
          <p:cNvSpPr/>
          <p:nvPr/>
        </p:nvSpPr>
        <p:spPr>
          <a:xfrm>
            <a:off x="1878620" y="1155372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Take</a:t>
            </a:r>
            <a:r>
              <a:rPr lang="fr-CA" dirty="0"/>
              <a:t> Picture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39D62FD-647D-48B1-A31B-73BBFBC43885}"/>
              </a:ext>
            </a:extLst>
          </p:cNvPr>
          <p:cNvSpPr/>
          <p:nvPr/>
        </p:nvSpPr>
        <p:spPr>
          <a:xfrm>
            <a:off x="145749" y="3639766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Apprentimètre</a:t>
            </a:r>
            <a:endParaRPr lang="fr-CA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011520F7-4D4F-4831-900F-1FDEC107D43D}"/>
              </a:ext>
            </a:extLst>
          </p:cNvPr>
          <p:cNvSpPr/>
          <p:nvPr/>
        </p:nvSpPr>
        <p:spPr>
          <a:xfrm>
            <a:off x="1875695" y="2110152"/>
            <a:ext cx="1488789" cy="3895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/>
              <a:t>Plan de travail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3D7A206B-16A8-4FB9-AE3E-08CDE670E3C9}"/>
              </a:ext>
            </a:extLst>
          </p:cNvPr>
          <p:cNvSpPr/>
          <p:nvPr/>
        </p:nvSpPr>
        <p:spPr>
          <a:xfrm>
            <a:off x="1875695" y="647362"/>
            <a:ext cx="1488789" cy="389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Question formula RÉCIT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8C1CB84-B29D-4E29-8902-623A9894CB4F}"/>
              </a:ext>
            </a:extLst>
          </p:cNvPr>
          <p:cNvSpPr/>
          <p:nvPr/>
        </p:nvSpPr>
        <p:spPr>
          <a:xfrm>
            <a:off x="1875695" y="1633615"/>
            <a:ext cx="1488789" cy="3895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/>
              <a:t>Éditeur mathématique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A013584-C7AC-4BFE-96CE-2BB736601AEB}"/>
              </a:ext>
            </a:extLst>
          </p:cNvPr>
          <p:cNvSpPr/>
          <p:nvPr/>
        </p:nvSpPr>
        <p:spPr>
          <a:xfrm>
            <a:off x="1875695" y="2589930"/>
            <a:ext cx="1488789" cy="3895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dirty="0"/>
              <a:t>Réalité virtuelle</a:t>
            </a:r>
          </a:p>
        </p:txBody>
      </p:sp>
    </p:spTree>
    <p:extLst>
      <p:ext uri="{BB962C8B-B14F-4D97-AF65-F5344CB8AC3E}">
        <p14:creationId xmlns:p14="http://schemas.microsoft.com/office/powerpoint/2010/main" val="94017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A58667B4-4EB7-4CC9-40D2-9D499ABA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3" y="773"/>
            <a:ext cx="9145543" cy="51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3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>
                <a:solidFill>
                  <a:srgbClr val="384F5C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Pourquoi</a:t>
            </a:r>
            <a:r>
              <a:rPr lang="fr" sz="2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les plugiciels (plug in) de RÉCITFAD?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238" y="4701813"/>
            <a:ext cx="127963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463375" y="794163"/>
            <a:ext cx="610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est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puissant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robuste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et grandement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paramétrable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permet d’offrir des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rétroactions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aux apprenants de diverses façons et avec beaucoup de souplesse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offre beaucoup de données pour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suivre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les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apprentissages 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des apprenants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51" y="934574"/>
            <a:ext cx="1826844" cy="46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4" name="Google Shape;124;p19"/>
          <p:cNvSpPr txBox="1"/>
          <p:nvPr/>
        </p:nvSpPr>
        <p:spPr>
          <a:xfrm>
            <a:off x="4759200" y="2181500"/>
            <a:ext cx="360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latin typeface="Ubuntu"/>
                <a:ea typeface="Ubuntu"/>
                <a:cs typeface="Ubuntu"/>
                <a:sym typeface="Ubuntu"/>
              </a:rPr>
              <a:t>RÉCITFAD</a:t>
            </a:r>
            <a:r>
              <a:rPr lang="fr">
                <a:latin typeface="Ubuntu"/>
                <a:ea typeface="Ubuntu"/>
                <a:cs typeface="Ubuntu"/>
                <a:sym typeface="Ubuntu"/>
              </a:rPr>
              <a:t> propose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868625" y="2112200"/>
            <a:ext cx="857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Mais</a:t>
            </a:r>
            <a:endParaRPr sz="19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690225" y="2783113"/>
            <a:ext cx="39906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" action="ppaction://noaction"/>
              </a:rPr>
              <a:t>Des ressources et de l’accompagnement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L’éditeur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de contenus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Intégration d’activités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H5P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 b="1">
                <a:latin typeface="Ubuntu"/>
                <a:ea typeface="Ubuntu"/>
                <a:cs typeface="Ubuntu"/>
                <a:sym typeface="Ubuntu"/>
              </a:rPr>
              <a:t>T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hème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et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formats de cours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(V2)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Éditeur de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liens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améliorés (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filtres)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Cahier des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traces 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(V2)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Apprentimètre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rot="10800000" flipH="1">
            <a:off x="2383575" y="3003575"/>
            <a:ext cx="2523600" cy="29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19"/>
          <p:cNvCxnSpPr/>
          <p:nvPr/>
        </p:nvCxnSpPr>
        <p:spPr>
          <a:xfrm rot="10800000" flipH="1">
            <a:off x="1763700" y="3246900"/>
            <a:ext cx="3128700" cy="22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129;p19"/>
          <p:cNvCxnSpPr/>
          <p:nvPr/>
        </p:nvCxnSpPr>
        <p:spPr>
          <a:xfrm>
            <a:off x="4334300" y="3257725"/>
            <a:ext cx="580200" cy="231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4376250" y="3243750"/>
            <a:ext cx="531300" cy="483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9"/>
          <p:cNvCxnSpPr/>
          <p:nvPr/>
        </p:nvCxnSpPr>
        <p:spPr>
          <a:xfrm rot="10800000" flipH="1">
            <a:off x="4257950" y="3741400"/>
            <a:ext cx="649500" cy="36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4541750" y="4040300"/>
            <a:ext cx="329400" cy="143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3925675" y="4276700"/>
            <a:ext cx="952800" cy="207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9"/>
          <p:cNvSpPr txBox="1"/>
          <p:nvPr/>
        </p:nvSpPr>
        <p:spPr>
          <a:xfrm>
            <a:off x="265050" y="2815950"/>
            <a:ext cx="43698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il est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peu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intuitif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Il est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laid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il n’offre pas une grande souplesse pour la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structure des contenus</a:t>
            </a: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 et la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navigation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il ne permet pas à l’élève de prendre de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notes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Ubuntu"/>
              <a:buChar char="●"/>
            </a:pPr>
            <a:r>
              <a:rPr lang="fr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Il n’offre pas des </a:t>
            </a: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données digestibles</a:t>
            </a:r>
            <a:b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</a:b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" name="Google Shape;135;p19"/>
          <p:cNvCxnSpPr/>
          <p:nvPr/>
        </p:nvCxnSpPr>
        <p:spPr>
          <a:xfrm>
            <a:off x="4243200" y="3785675"/>
            <a:ext cx="656700" cy="199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586" y="-111750"/>
            <a:ext cx="426762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/>
        </p:nvSpPr>
        <p:spPr>
          <a:xfrm>
            <a:off x="927625" y="758300"/>
            <a:ext cx="4726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700">
                <a:solidFill>
                  <a:srgbClr val="45818E"/>
                </a:solidFill>
                <a:latin typeface="Caveat"/>
                <a:ea typeface="Caveat"/>
                <a:cs typeface="Caveat"/>
                <a:sym typeface="Caveat"/>
              </a:rPr>
              <a:t>Des personnes formidables et disponibles</a:t>
            </a:r>
            <a:endParaRPr sz="3700">
              <a:solidFill>
                <a:srgbClr val="45818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fr" sz="2500" b="1">
                <a:solidFill>
                  <a:srgbClr val="384F5C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Accompagnement</a:t>
            </a:r>
            <a:r>
              <a:rPr lang="fr" sz="2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pour aller plus loin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0" name="Google Shape;400;p43"/>
          <p:cNvSpPr txBox="1">
            <a:spLocks noGrp="1"/>
          </p:cNvSpPr>
          <p:nvPr>
            <p:ph type="body" idx="4294967295"/>
          </p:nvPr>
        </p:nvSpPr>
        <p:spPr>
          <a:xfrm>
            <a:off x="2107047" y="3501200"/>
            <a:ext cx="18696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300" u="sng">
                <a:solidFill>
                  <a:schemeClr val="hlink"/>
                </a:solidFill>
                <a:hlinkClick r:id="rId5"/>
              </a:rPr>
              <a:t>Votre conseiller/conseillère RÉCIT</a:t>
            </a:r>
            <a:endParaRPr sz="900"/>
          </a:p>
        </p:txBody>
      </p:sp>
      <p:pic>
        <p:nvPicPr>
          <p:cNvPr id="401" name="Google Shape;401;p4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7725" y="2081911"/>
            <a:ext cx="1614624" cy="155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25" y="4641663"/>
            <a:ext cx="1279636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207" y="-243375"/>
            <a:ext cx="440788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/>
          <p:nvPr/>
        </p:nvSpPr>
        <p:spPr>
          <a:xfrm>
            <a:off x="1722214" y="3557530"/>
            <a:ext cx="1940400" cy="4518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3700" tIns="63700" rIns="63700" bIns="63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recitfad.ca</a:t>
            </a:r>
            <a:endParaRPr sz="21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0" name="Google Shape;41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274" y="2997314"/>
            <a:ext cx="410048" cy="34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4"/>
          <p:cNvSpPr txBox="1"/>
          <p:nvPr/>
        </p:nvSpPr>
        <p:spPr>
          <a:xfrm>
            <a:off x="1722216" y="2946887"/>
            <a:ext cx="1940400" cy="4518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3700" tIns="63700" rIns="63700" bIns="63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@RecitFAD</a:t>
            </a:r>
            <a:endParaRPr sz="21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2" name="Google Shape;412;p44"/>
          <p:cNvSpPr txBox="1">
            <a:spLocks noGrp="1"/>
          </p:cNvSpPr>
          <p:nvPr>
            <p:ph type="title" idx="4294967295"/>
          </p:nvPr>
        </p:nvSpPr>
        <p:spPr>
          <a:xfrm>
            <a:off x="1091900" y="671750"/>
            <a:ext cx="4060200" cy="15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rgbClr val="45818E"/>
                </a:solidFill>
                <a:latin typeface="Caveat"/>
                <a:ea typeface="Caveat"/>
                <a:cs typeface="Caveat"/>
                <a:sym typeface="Caveat"/>
              </a:rPr>
              <a:t>Pour nous joindre ou pour nous suivre...</a:t>
            </a:r>
            <a:endParaRPr sz="4200">
              <a:solidFill>
                <a:srgbClr val="45818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1722216" y="2488637"/>
            <a:ext cx="1940400" cy="3135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3700" tIns="63700" rIns="63700" bIns="63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info.recitfad</a:t>
            </a:r>
            <a:r>
              <a:rPr lang="fr" sz="1200">
                <a:solidFill>
                  <a:schemeClr val="lt1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@recit.qc.ca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548" y="3533500"/>
            <a:ext cx="451777" cy="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9562" y="2419493"/>
            <a:ext cx="451775" cy="45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625" y="4641663"/>
            <a:ext cx="127963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/>
          <p:nvPr/>
        </p:nvSpPr>
        <p:spPr>
          <a:xfrm>
            <a:off x="1722214" y="4168180"/>
            <a:ext cx="1940400" cy="405600"/>
          </a:xfrm>
          <a:prstGeom prst="rect">
            <a:avLst/>
          </a:prstGeom>
          <a:solidFill>
            <a:srgbClr val="59595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3700" tIns="63700" rIns="63700" bIns="63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ena.recitfad.com</a:t>
            </a:r>
            <a:endParaRPr sz="18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8" name="Google Shape;418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41276" y="4177850"/>
            <a:ext cx="410050" cy="4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6650" y="-3000"/>
            <a:ext cx="9144000" cy="468900"/>
          </a:xfrm>
          <a:prstGeom prst="rect">
            <a:avLst/>
          </a:prstGeom>
          <a:solidFill>
            <a:srgbClr val="38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 b="1">
                <a:solidFill>
                  <a:srgbClr val="384F5C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Comparons  </a:t>
            </a:r>
            <a:endParaRPr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6238" y="4701813"/>
            <a:ext cx="1279636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627" y="738675"/>
            <a:ext cx="1402572" cy="36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0"/>
          <p:cNvSpPr txBox="1"/>
          <p:nvPr/>
        </p:nvSpPr>
        <p:spPr>
          <a:xfrm>
            <a:off x="7475875" y="691550"/>
            <a:ext cx="3606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Classroom</a:t>
            </a:r>
            <a:endParaRPr sz="2300"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6328500" y="698450"/>
            <a:ext cx="1279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3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Teams</a:t>
            </a:r>
            <a:endParaRPr sz="19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28825" y="1210675"/>
            <a:ext cx="3442200" cy="3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Communication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Visuel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Gestion de fichiers 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Prise en main - convivialité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Structure des contenus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Cours réutilisable 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Configurable et personnalisable 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Rétroactions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Cours exportables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Suivi 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Tests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Travaux/devoirs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Collaboration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Intégration d’activités interactives *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*qui procure un suivi</a:t>
            </a:r>
            <a:endParaRPr b="1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5340300" y="1210675"/>
            <a:ext cx="6159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8007300" y="1210675"/>
            <a:ext cx="6159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6635700" y="1210675"/>
            <a:ext cx="6159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00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827" y="510075"/>
            <a:ext cx="1402572" cy="36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400" y="914238"/>
            <a:ext cx="127963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3892500" y="1210675"/>
            <a:ext cx="6159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A5A5A5"/>
                </a:solidFill>
                <a:latin typeface="Ubuntu"/>
                <a:ea typeface="Ubuntu"/>
                <a:cs typeface="Ubuntu"/>
                <a:sym typeface="Ubuntu"/>
              </a:rPr>
              <a:t>++</a:t>
            </a:r>
            <a:endParaRPr b="1">
              <a:solidFill>
                <a:srgbClr val="0097A7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+</a:t>
            </a:r>
            <a:endParaRPr b="1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>
                <a:solidFill>
                  <a:srgbClr val="0000FF"/>
                </a:solidFill>
                <a:latin typeface="Ubuntu"/>
                <a:ea typeface="Ubuntu"/>
                <a:cs typeface="Ubuntu"/>
                <a:sym typeface="Ubuntu"/>
              </a:rPr>
              <a:t>++++</a:t>
            </a:r>
            <a:endParaRPr b="1">
              <a:solidFill>
                <a:srgbClr val="A5A5A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>
            <a:off x="32325" y="2511377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32325" y="1513850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32325" y="1763232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32325" y="2760759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32325" y="2012614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0"/>
          <p:cNvCxnSpPr/>
          <p:nvPr/>
        </p:nvCxnSpPr>
        <p:spPr>
          <a:xfrm>
            <a:off x="32325" y="2261995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0"/>
          <p:cNvCxnSpPr/>
          <p:nvPr/>
        </p:nvCxnSpPr>
        <p:spPr>
          <a:xfrm>
            <a:off x="32325" y="3010141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0"/>
          <p:cNvCxnSpPr/>
          <p:nvPr/>
        </p:nvCxnSpPr>
        <p:spPr>
          <a:xfrm>
            <a:off x="32325" y="3259523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32325" y="3508905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32325" y="3758286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0"/>
          <p:cNvCxnSpPr/>
          <p:nvPr/>
        </p:nvCxnSpPr>
        <p:spPr>
          <a:xfrm>
            <a:off x="32325" y="4007668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0"/>
          <p:cNvCxnSpPr/>
          <p:nvPr/>
        </p:nvCxnSpPr>
        <p:spPr>
          <a:xfrm>
            <a:off x="32325" y="4257050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0"/>
          <p:cNvCxnSpPr/>
          <p:nvPr/>
        </p:nvCxnSpPr>
        <p:spPr>
          <a:xfrm>
            <a:off x="32325" y="4512100"/>
            <a:ext cx="900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0"/>
          <p:cNvCxnSpPr/>
          <p:nvPr/>
        </p:nvCxnSpPr>
        <p:spPr>
          <a:xfrm rot="10800000" flipH="1">
            <a:off x="3641650" y="39204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0"/>
          <p:cNvCxnSpPr/>
          <p:nvPr/>
        </p:nvCxnSpPr>
        <p:spPr>
          <a:xfrm rot="10800000" flipH="1">
            <a:off x="3641650" y="36156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0"/>
          <p:cNvCxnSpPr/>
          <p:nvPr/>
        </p:nvCxnSpPr>
        <p:spPr>
          <a:xfrm rot="10800000" flipH="1">
            <a:off x="3641650" y="31584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0"/>
          <p:cNvCxnSpPr/>
          <p:nvPr/>
        </p:nvCxnSpPr>
        <p:spPr>
          <a:xfrm rot="10800000" flipH="1">
            <a:off x="3641650" y="28536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0"/>
          <p:cNvCxnSpPr/>
          <p:nvPr/>
        </p:nvCxnSpPr>
        <p:spPr>
          <a:xfrm rot="10800000" flipH="1">
            <a:off x="3641650" y="23964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0"/>
          <p:cNvCxnSpPr/>
          <p:nvPr/>
        </p:nvCxnSpPr>
        <p:spPr>
          <a:xfrm rot="10800000" flipH="1">
            <a:off x="3641650" y="4606250"/>
            <a:ext cx="311400" cy="1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33E621D670DB4C85508E6758D0923A" ma:contentTypeVersion="13" ma:contentTypeDescription="Create a new document." ma:contentTypeScope="" ma:versionID="a2c801501b6976389247fedc65c11395">
  <xsd:schema xmlns:xsd="http://www.w3.org/2001/XMLSchema" xmlns:xs="http://www.w3.org/2001/XMLSchema" xmlns:p="http://schemas.microsoft.com/office/2006/metadata/properties" xmlns:ns2="2863e7bd-d1b2-47b2-af0f-5d955ac1268a" xmlns:ns3="17e91baa-f856-48a2-8fb7-caee5f7b4cbf" targetNamespace="http://schemas.microsoft.com/office/2006/metadata/properties" ma:root="true" ma:fieldsID="32d1d9f031231449581405256efabe0f" ns2:_="" ns3:_="">
    <xsd:import namespace="2863e7bd-d1b2-47b2-af0f-5d955ac1268a"/>
    <xsd:import namespace="17e91baa-f856-48a2-8fb7-caee5f7b4c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63e7bd-d1b2-47b2-af0f-5d955ac126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4040cabf-5ad1-4023-b1d3-ee64b476b9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e91baa-f856-48a2-8fb7-caee5f7b4cb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8c344dd4-fe0e-40f7-b2ba-4a32dc8ec8ed}" ma:internalName="TaxCatchAll" ma:showField="CatchAllData" ma:web="17e91baa-f856-48a2-8fb7-caee5f7b4c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e91baa-f856-48a2-8fb7-caee5f7b4cbf" xsi:nil="true"/>
    <lcf76f155ced4ddcb4097134ff3c332f xmlns="2863e7bd-d1b2-47b2-af0f-5d955ac126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5E5EEB-EDC8-435B-8C86-AF2B19B90D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61C2ED-EEC7-4427-8C30-5DF10F52F5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63e7bd-d1b2-47b2-af0f-5d955ac1268a"/>
    <ds:schemaRef ds:uri="17e91baa-f856-48a2-8fb7-caee5f7b4c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050597-86CC-4FE5-B708-419B5B22CE16}">
  <ds:schemaRefs>
    <ds:schemaRef ds:uri="17e91baa-f856-48a2-8fb7-caee5f7b4cbf"/>
    <ds:schemaRef ds:uri="2863e7bd-d1b2-47b2-af0f-5d955ac1268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573</Words>
  <Application>Microsoft Office PowerPoint</Application>
  <PresentationFormat>Affichage à l'écran (16:9)</PresentationFormat>
  <Paragraphs>161</Paragraphs>
  <Slides>9</Slides>
  <Notes>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 nous joindre ou pour nous suivre...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Roy Étienne</cp:lastModifiedBy>
  <cp:revision>14</cp:revision>
  <dcterms:modified xsi:type="dcterms:W3CDTF">2022-05-06T14:05:22Z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0x010100D533E621D670DB4C85508E6758D0923A</vt:lpwstr>
  </property>
  <property fmtid="{D5CDD505-2E9C-101B-9397-08002B2CF9AE}" pid="3" name="MediaServiceImageTags">
    <vt:lpwstr/>
  </property>
</Properties>
</file>